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64" r:id="rId4"/>
    <p:sldId id="265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2023-05-21(Sun)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34:34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1 24575,'-5'0'0,"1"1"0,-1 0 0,1 0 0,0 0 0,-1 0 0,1 1 0,0 0 0,0-1 0,0 2 0,0-1 0,0 0 0,0 1 0,1 0 0,-1 0 0,1 0 0,0 0 0,-6 7 0,-5 8 0,1 1 0,-15 29 0,5-10 0,7-12 0,2 1 0,1 0 0,1 1 0,1 0 0,1 0 0,2 2 0,-5 31 0,7-3 0,2-1 0,7 86 0,0-29 0,-3-112 0,-1 15 0,1 0 0,0 0 0,2-1 0,0 1 0,1 0 0,0-1 0,11 30 0,-1-14 0,-1-3 0,0-1 0,26 41 0,-10-30 0,2-1 0,42 40 0,-15-18 0,-11-9 0,88 75 0,52 21 0,-151-119 0,2-3 0,1-1 0,66 30 0,-17-7 0,-13-6 0,50 29 0,94 43 0,-201-106 0,0-1 0,1 0 0,0-2 0,0 0 0,0-1 0,23 1 0,-18-1 0,6 0-117,-15-2-39,1 1 0,-1 0 0,0 1 0,0 0 0,0 1 0,0 1 0,14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7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24575,'-1'17'0,"-1"1"0,-1-1 0,-4 18 0,-4 18 0,7-25 0,-5 27 0,-1 96 0,10-103 0,-1-13 0,2 1 0,7 49 0,-5-73 0,0-1 0,0 1 0,1 0 0,0-1 0,1 0 0,0 0 0,1 0 0,0 0 0,1-1 0,15 18 0,-16-23 4,0 1 0,-1-2-1,2 1 1,-1-1 0,1 1 0,-1-2-1,1 1 1,0-1 0,0 0-1,1-1 1,-1 1 0,1-1 0,-1-1-1,10 2 1,13-1-116,0-1 0,42-3 0,-17 0-973,-35 2-5741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9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24575,'4'0'0,"5"0"0,6 0 0,3 0 0,3 0 0,-6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5:33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62 248 24575,'4'-1'0,"0"0"0,1 0 0,-1 0 0,0 0 0,0-1 0,0 0 0,0 0 0,0 0 0,0 0 0,-1-1 0,1 1 0,-1-1 0,0 0 0,1 0 0,-1 0 0,-1-1 0,1 1 0,0-1 0,2-4 0,7-11 0,-1 0 0,12-28 0,16-65 0,-34 190 0,-6 512 0,5-559 0,-3-26 0,0-1 0,0 1 0,-1-1 0,1 1 0,-1 0 0,-1 8 0,1-12 0,-1 1 0,1-1 0,-1 0 0,1 0 0,-1 1 0,0-1 0,0 0 0,1 0 0,-1 0 0,0 0 0,0 0 0,0 0 0,0 0 0,0-1 0,0 1 0,0 0 0,0 0 0,0-1 0,0 1 0,-1-1 0,1 1 0,0-1 0,0 1 0,-1-1 0,1 0 0,0 0 0,-1 1 0,1-1 0,-2 0 0,-198 21 0,307-26 0,107 10 0,-157 9-1365,-41-10-5461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5:00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1589 1307 24575,'-1'2'0,"0"1"0,0 0 0,0-1 0,0 1 0,0-1 0,-1 0 0,1 1 0,0-1 0,-1 0 0,0 0 0,0 0 0,0 0 0,0 0 0,0 0 0,0-1 0,0 1 0,0-1 0,-1 1 0,1-1 0,-4 1 0,-2 3 0,-1-1 0,0 0 0,0-1 0,-13 4 0,-45 5 0,-75 3 0,122-14 0,0-1 0,0-1 0,0 0 0,0-1 0,0-2 0,0 0 0,0-1 0,1-1 0,0-1 0,0 0 0,1-1 0,-27-17 0,33 19 0,0 0 0,0 1 0,0 1 0,-16-5 0,-39-15 0,-154-71 0,158 70 0,43 18 0,-1-1 0,-23-13 0,29 13 0,-1 2 0,0 0 0,0 0 0,-23-4 0,-21-6 0,-81-31 0,125 43 0,1-1 0,0 0 0,1-1 0,-1-1 0,1 0 0,-17-12 0,26 15 0,0 1 0,0-1 0,0-1 0,1 1 0,-1-1 0,1 0 0,0 0 0,0 0 0,1 0 0,0-1 0,0 1 0,0-1 0,0 0 0,1 0 0,0 0 0,0 0 0,1 0 0,-1-8 0,-2-39 0,9-103 0,-3 140 0,2 1 0,-1-1 0,2 1 0,0 1 0,1-1 0,0 1 0,13-20 0,3-1 0,41-53 0,-49 72 0,0-1 0,1 2 0,0 0 0,1 1 0,1 0 0,0 1 0,1 1 0,20-10 0,7-1 0,-31 15 0,-1 0 0,2 2 0,-1-1 0,29-7 0,-5 6 0,0 2 0,0 1 0,57 1 0,-74 3 0,-1-1 0,33-7 0,-31 4 0,0 2 0,26-1 0,-24 2 0,44-8 0,-44 6 0,47-3 0,63 9 0,105-4 0,-170-9 0,-48 6 0,0 2 0,31-2 0,-10 3 0,1-2 0,-1-2 0,74-19 0,-82 19 0,1 1 0,0 2 0,0 2 0,55 5 0,-2-2 0,-52-4 0,56-9 0,-11 0 0,-3 0 0,-41 6 0,58-2 0,1234 8 0,-1313 0 0,1 1 0,-1 1 0,0 0 0,0 1 0,20 9 0,32 7 0,-54-16 0,0 0 0,0 1 0,0 1 0,25 15 0,10 4 0,-40-20 0,0 0 0,-1 1 0,1 0 0,-2 1 0,1-1 0,-1 2 0,0-1 0,0 1 0,6 9 0,0 2 0,0 1 0,19 39 0,-25-42 0,0 1 0,0 0 0,-2 0 0,0 1 0,-1-1 0,-1 1 0,-1 0 0,-1 0 0,-1 22 0,1 52 0,-4 70 0,0-150 0,0-1 0,-2 0 0,1-1 0,-1 1 0,-1-1 0,0 0 0,-1 0 0,0-1 0,-16 19 0,0 1 0,12-17 0,-1 0 0,0 0 0,-1-1 0,0-1 0,-1 0 0,-26 16 0,18-12 0,-35 29 0,44-35 0,1 0 0,-2-1 0,1-1 0,-1 0 0,0-1 0,0 0 0,-29 6 0,-14 7 0,39-13 0,0-1 0,0-1 0,-30 3 0,-27 6 0,8 5 0,29-6 0,-62 10 0,-134 24 0,216-44 0,-51 8 0,-98 1 0,139-12 0,-19 0 0,-1 2 0,-88 13 0,100-8 0,-59 0 0,57-4 0,-49 8 0,43-5 0,-1-1 0,-62-2 0,62-3 0,1 2 0,-67 10 0,51-3 0,0-3 0,0-3 0,-62-5 0,5 0 0,76 3 0,1 2 0,-66 11 0,13 8 0,51-9 0,-1-3 0,-59 5 0,58-13-1365,24-1-5461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5:0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1 980 24575,'0'-12'0,"1"0"0,0 0 0,1 0 0,0 0 0,1 0 0,0 1 0,1-1 0,0 1 0,1 0 0,10-17 0,5-1 0,0 1 0,35-36 0,-50 58 0,27-30 0,1 1 0,2 1 0,2 2 0,0 2 0,46-28 0,9-8 0,8 16 0,107-37 0,24 13 0,-145 43 0,-67 23 0,1 0 0,0 2 0,25-6 0,259-54 0,-105 48 0,-140 9 0,60-11 0,213-7 0,2138 28 0,-2427 1 0,54 9 0,-20-1 0,5 1 0,-39-5 0,45 1 0,43 5 0,-82-6 0,49-1 0,-38-2 0,1 2 0,99 22 0,17 3 0,55-11 0,-155-8 0,49 9 0,204 5 0,-147-11 0,-100-5 0,79 12 0,-83-9 0,117 2 0,-126-15 0,-7-1 0,0 3 0,98 14 0,-119-9 0,78 0 0,-79-6 0,-1 2 0,43 8 0,-38-5 0,-1-1 0,1-2 0,50-4 0,73 2 0,-86 11 0,-47-6 0,57 3 0,-78-9 0,0 1 0,0 0 0,0 1 0,-1 1 0,1 0 0,0 1 0,-1 1 0,1 0 0,-1 0 0,0 1 0,-1 1 0,14 8 0,-18-10 5,0 0 0,0 0 0,1 0 0,0-1-1,0-1 1,0 0 0,0 0 0,17 1 0,79-4-233,-51-1-953,-34 2-5645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5:04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0 24575,'0'6'0,"2"0"0,-1 0 0,1 0 0,-1 0 0,2-1 0,-1 1 0,1-1 0,-1 1 0,1-1 0,1 0 0,-1 0 0,7 7 0,18 29 0,-21-28 0,0-1 0,1 0 0,16 17 0,11 18 0,39 63 0,-66-101 0,0-1 0,1 1 0,0-2 0,0 1 0,13 7 0,27 23 0,-23-14 0,-17-17 0,0 1 0,-1-1 0,0 1 0,-1 0 0,0 1 0,0 0 0,0 0 0,5 11 0,-12-16 0,1-1 0,0 1 0,-1 0 0,0-1 0,0 1 0,0 0 0,0-1 0,-1 1 0,1 0 0,-1-1 0,0 1 0,0-1 0,0 1 0,-1-1 0,1 1 0,-1-1 0,0 0 0,0 0 0,0 0 0,-2 3 0,-8 9 0,0-1 0,-23 21 0,22-23 0,-214 232 0,34-48 0,181-186-1365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5:5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40 261 24575,'1'-11'0,"-1"0"0,2 0 0,0 1 0,0-1 0,1 0 0,0 1 0,1-1 0,0 1 0,1 0 0,0 1 0,0-1 0,1 1 0,0 0 0,1 0 0,0 1 0,0 0 0,1 0 0,0 0 0,0 1 0,13-7 0,-13 7 0,0 1 0,0 0 0,1 1 0,0 0 0,0 1 0,1 0 0,-1 0 0,1 1 0,0 0 0,0 0 0,0 1 0,0 1 0,0 0 0,1 0 0,-1 1 0,0 0 0,17 3 0,-17-1 0,-1 0 0,1 0 0,-1 1 0,1 1 0,-1 0 0,0 0 0,-1 0 0,1 1 0,-1 1 0,0-1 0,0 1 0,-1 1 0,1-1 0,-2 1 0,1 1 0,-1-1 0,0 1 0,0 0 0,-1 1 0,0-1 0,0 1 0,-1 0 0,-1 0 0,1 0 0,-1 1 0,3 18 0,4 57 0,-3-41 0,0 60 0,-7-94 0,-1 0 0,0 0 0,0 1 0,-1-1 0,0 0 0,0 0 0,-1-1 0,-1 1 0,-6 13 0,2-9 0,-1-1 0,-1 0 0,0-1 0,0 0 0,-17 15 0,-7 5 0,-2-1 0,-47 32 0,74-58 0,0-1 0,-1 0 0,0-1 0,1 0 0,-1 0 0,-1-1 0,-16 2 0,13-3 0,0 2 0,-1 0 0,-13 6 0,-106 33 0,229-49 0,-52-4 0,0 1 0,0 3 0,0 1 0,60 1 0,569 6-1365,-651-1-5461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6:08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1 215 24575,'0'-9'0,"0"-1"0,1 0 0,0 0 0,1 0 0,0 0 0,1 1 0,0-1 0,0 1 0,1 0 0,0 0 0,1 0 0,8-12 0,-8 15 0,0 0 0,0 0 0,0 0 0,1 1 0,0 0 0,1 0 0,-1 1 0,1 0 0,-1 0 0,1 0 0,0 1 0,1 0 0,-1 0 0,1 1 0,-1 0 0,12-2 0,27 0 0,-1 1 0,1 3 0,53 6 0,-89-5 0,1 0 0,-1 2 0,1-1 0,-1 1 0,0 1 0,0 0 0,0 0 0,10 6 0,-15-7 0,-1-1 0,0 1 0,0 0 0,0 0 0,0 1 0,-1-1 0,1 1 0,-1-1 0,0 1 0,0 0 0,0 1 0,-1-1 0,1 0 0,-1 1 0,0-1 0,0 1 0,-1 0 0,1-1 0,0 8 0,0 7 0,0 1 0,-3 28 0,1-43 0,-1 0 0,1 0 0,-1 0 0,0 0 0,-1 0 0,1 0 0,-1 0 0,0 0 0,0-1 0,-1 1 0,1-1 0,-1 1 0,0-1 0,-5 5 0,-11 8 0,0-2 0,-1 0 0,0-1 0,-1-1 0,-1-1 0,0-1 0,0-1 0,-1-1 0,-43 11 0,16-15 0,39-4 0,0 0 0,0 0 0,0 1 0,0 0 0,-19 8 0,90-5 0,2-8 0,-39 2 0,0 0 0,0 1 0,0 1 0,37 6 0,-56-5 0,0-1 0,0 1 0,0 0 0,0 0 0,-1 1 0,1-1 0,-1 1 0,1-1 0,-1 1 0,0 0 0,0 1 0,0-1 0,-1 0 0,1 1 0,-1 0 0,1-1 0,-1 1 0,-1 0 0,1 0 0,0 0 0,-1 0 0,0 0 0,0 1 0,1 6 0,1 13 0,0-1 0,-2 1 0,-2 30 0,1-35 0,0-13 0,-1-1 0,1 0 0,-1 1 0,0-1 0,0 0 0,-1 0 0,0 0 0,1 0 0,-2 0 0,1 0 0,0-1 0,-1 1 0,0-1 0,0 1 0,-1-1 0,1 0 0,-1 0 0,0-1 0,0 1 0,-5 3 0,0-1 0,0-1 0,-1 0 0,0 0 0,0-1 0,0 0 0,0-1 0,-1 0 0,0-1 0,-11 1 0,-33 6 0,26-4 0,-1-1 0,0-1 0,-60-3 0,88 0-59,0 0 0,0 0-1,0-1 1,0 1-1,0-1 1,0 1 0,0-1-1,0 0 1,0 0 0,0 0-1,0 0 1,0 0 0,0 0-1,1-1 1,-1 1-1,1 0 1,-1-1 0,1 1-1,-1-1 1,1 0 0,0 0-1,-2-3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6:12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0 589 24575,'11'-1'0,"0"1"0,0 1 0,0 0 0,0 0 0,0 1 0,0 0 0,0 1 0,0 0 0,-1 1 0,0 0 0,0 1 0,0 0 0,0 1 0,-1-1 0,0 2 0,0 0 0,0 0 0,8 9 0,14 17 0,-18-18 0,-1-1 0,2-1 0,0 0 0,0-1 0,1 0 0,25 13 0,-39-24 0,0 0 0,0-1 0,0 0 0,0 1 0,0-1 0,0 0 0,1 1 0,-1-1 0,0 0 0,0 0 0,0 0 0,1 0 0,-1 0 0,0 0 0,0 0 0,0-1 0,1 1 0,-1 0 0,0-1 0,0 1 0,0-1 0,0 1 0,0-1 0,0 1 0,0-1 0,0 0 0,0 0 0,0 1 0,0-1 0,0 0 0,-1 0 0,1 0 0,0 0 0,0 0 0,-1 0 0,1 0 0,-1 0 0,1 0 0,-1 0 0,1 0 0,-1-1 0,0 1 0,0 0 0,1 0 0,-1-2 0,2-10 0,0 0 0,-1 0 0,0-21 0,0 7 0,6-10 0,1 1 0,1 0 0,29-68 0,-22 63 0,78-177 0,-77 184 0,2 1 0,1 1 0,1 1 0,31-35 0,-39 53-1365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3:21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649 728 24575,'-54'21'0,"13"-16"0,0-2 0,-83-3 0,46-2 0,70 2 0,0-1 0,1 0 0,-1 0 0,0-1 0,0 0 0,1 0 0,-1 0 0,1-1 0,-1-1 0,1 1 0,-11-8 0,2-1 0,1 0 0,0-1 0,-19-22 0,23 23 0,1 0 0,0-1 0,0 0 0,1-1 0,1 0 0,0 0 0,1-1 0,-7-23 0,5 15 0,3 6 0,0 1 0,1-1 0,0-1 0,1 1 0,1-1 0,-1-22 0,4 27 0,0 1 0,1 0 0,1-1 0,-1 1 0,2 0 0,5-17 0,-6 23 0,0 1 0,1 0 0,-1 0 0,1 0 0,0 0 0,1 0 0,-1 1 0,1-1 0,0 1 0,0 0 0,0 0 0,1 0 0,0 1 0,-1-1 0,10-4 0,39-25 0,-46 27 0,1 1 0,-1 0 0,1 0 0,0 1 0,0-1 0,0 2 0,1-1 0,0 1 0,-1 1 0,15-3 0,4 1 0,-1-2 0,0 0 0,40-17 0,-43 14 0,1 2 0,-1 0 0,1 1 0,47-5 0,288 9 0,-173 4 0,-171 0 0,1-1 0,-1 2 0,0 0 0,0 0 0,0 2 0,-1 0 0,1 0 0,15 9 0,38 14 0,-42-19 0,-11-5 0,-1 1 0,1 0 0,25 15 0,-35-16 0,0-1 0,0 1 0,-1 0 0,1 1 0,-1-1 0,0 1 0,0-1 0,-1 1 0,1 0 0,-1 1 0,0-1 0,-1 0 0,4 10 0,1 4 0,-1 0 0,-1 1 0,-1-1 0,0 1 0,-2 0 0,0 1 0,-1-1 0,-1 0 0,-5 35 0,3-43 0,-1-1 0,0 1 0,0-1 0,-1 0 0,-1 0 0,1 0 0,-2-1 0,0 0 0,0 0 0,-1 0 0,0-1 0,0 0 0,-1 0 0,-1-1 0,1 0 0,-1 0 0,-20 12 0,-17 14 0,34-25 0,0 0 0,0 0 0,-25 12 0,8-10 0,-53 11 0,49-14 0,-41 16 0,57-18 0,0-1 0,-1 0 0,0-1 0,0-1 0,-28 1 0,-97-6 0,54-1 0,-4 5 0,-98-4 0,170-2-1365,4-2-5461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34:35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0 24575,'1'4'0,"1"-1"0,0 0 0,0 0 0,0 0 0,0 0 0,1 0 0,-1 0 0,1-1 0,0 1 0,-1-1 0,1 0 0,4 3 0,12 11 0,0 4 0,43 35 0,4 6 0,8 9 0,22 25 0,-95-94 0,0 0 0,0 0 0,0 0 0,0 0 0,0 0 0,-1 1 0,1-1 0,0 0 0,-1 1 0,1-1 0,-1 0 0,1 1 0,-1-1 0,1 1 0,-1-1 0,0 1 0,0-1 0,0 0 0,0 1 0,0-1 0,0 1 0,0-1 0,-1 1 0,1-1 0,-1 2 0,0 0 0,-1-1 0,1 0 0,-1 0 0,1 0 0,-1 0 0,0 0 0,0 0 0,0 0 0,0-1 0,-1 1 0,1-1 0,-5 3 0,-8 3 0,0-1 0,-1-1 0,-25 6 0,34-10 0,-30 11 0,0 1 0,1 2 0,-51 30 0,-99 43 0,140-66-1365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3:4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24575,'2'5'0,"-1"-1"0,1 1 0,-1-1 0,1 0 0,1 0 0,-1 0 0,0 0 0,1 0 0,0 0 0,0-1 0,0 1 0,1-1 0,3 3 0,16 21 0,145 190 0,-75-103 0,-56-72 0,60 55 0,-58-60 0,62 73 0,-72-77 0,1-1 0,3-2 0,0-1 0,44 29 0,7 7 0,-14-13 0,2-3 0,86 42 0,-5 4 0,-98-58 0,2-3 0,69 31 0,276 110 0,339 116 0,-685-273 0,471 138 0,-389-117 0,-84-21 0,58 9 0,173 34 0,-138-28 0,114 34 0,72 13 0,10-2 0,-202-46 0,26 6 0,-56-15 0,164 59 0,-87-23 0,352 91 0,-390-110 0,303 66 0,163-5 0,-470-76 0,108 15 0,-5-2 0,-1 1 0,12-1 0,21 2 0,47 9 0,-87-9 0,-58-12 0,98 11 0,-20-2 0,-20-1 0,-100-27 0,-71-5 0,94 15 0,-122-10 0,31 6 0,0-3 0,100 3 0,-101-10 0,-1 2 0,80 20 0,-68-11 0,85 5 0,113 18 0,-198-23 0,166 9 0,-117-18 0,134 25 0,-142-14 0,169 2 0,-260-20 0,98-1 0,134 17 0,-71-3 0,3 0 0,66 14 0,-92-13 0,-24-3 0,-54 2 0,-18-2 0,101 3 0,731-16 0,-872 1 0,57-11 0,-55 6 0,55-2 0,19 10 0,87-4 0,-128-10 0,-51 7 0,0 2 0,28-2 0,-22 4-1365,-3 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3:42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24575,'32'2'0,"0"1"0,-1 2 0,59 17 0,-13-3 0,50 9 0,-118-27 0,-1 0 0,1 1 0,-1 0 0,0 0 0,0 1 0,0 0 0,0 1 0,0-1 0,-1 2 0,1-1 0,12 11 0,-19-14 0,-1 1 0,1-1 0,-1 1 0,0-1 0,1 1 0,-1-1 0,0 1 0,0-1 0,0 0 0,0 1 0,0-1 0,0 1 0,0-1 0,-1 1 0,1-1 0,-1 1 0,1-1 0,-1 0 0,1 1 0,-1-1 0,-1 2 0,-22 40 0,11-21 0,8-9 0,1 1 0,0 0 0,1-1 0,-3 22 0,4-18 0,-1 0 0,-9 27 0,-19 42 0,12-30 0,-1-2 0,-49 89 0,18-66 0,45-69 0,0-1 0,0 0 0,0 0 0,-1-1 0,0 0 0,0 0 0,-13 8 0,19-14-50,0 0-1,0 1 1,1-1-1,-1 1 0,0-1 1,0 0-1,0 0 1,0 0-1,1 1 1,-1-1-1,0 0 0,0 0 1,0 0-1,0 0 1,0 0-1,0 0 1,1-1-1,-1 1 0,0 0 1,0 0-1,0-1 1,0 1-1,1 0 1,-1-1-1,0 1 1,-1-2-1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3:46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24575,'18'1'0,"0"-1"0,0 0 0,1-2 0,-1 0 0,0-1 0,0-1 0,-1 0 0,1-1 0,-1-2 0,0 1 0,22-13 0,-7 1-36,-22 14-186,0-1 1,-1-1-1,0 0 1,0 0-1,14-13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3:56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1 241 24575,'7'0'0,"1"-1"0,0 1 0,-1-2 0,1 1 0,-1-1 0,1 0 0,-1-1 0,0 0 0,1 0 0,-2 0 0,1-1 0,0 0 0,-1 0 0,1-1 0,-1 0 0,9-10 0,3-5 0,-2-1 0,0 0 0,20-37 0,-8 11 0,-13 31 0,-5 17 0,-9 0 0,0 1 0,0 0 0,-1 0 0,1 0 0,-1-1 0,0 1 0,0 0 0,1 0 0,-1 0 0,0 0 0,0-1 0,-1 1 0,1 0 0,0 0 0,-1 0 0,1 0 0,-2 3 0,-21 62 0,14-45 0,1 2 0,1-1 0,1 1 0,-5 46 0,-1 44 0,6-70 0,-1 58 0,7-62 0,1-7 0,-1 1 0,-2 0 0,-1 0 0,-8 34 0,4-13 10,7-47-135,-1 0 0,0 0 0,0-1 0,0 1 0,-1 0 0,0 0 0,0-1 0,-1 1 0,0-1 0,-6 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3:59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24575,'117'-2'0,"129"5"0,-184 11-1365,-44-9-5461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4:07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24575,'6'2'0,"1"0"0,-1 0 0,0 1 0,0 0 0,-1 0 0,1 0 0,-1 1 0,1 0 0,-1 0 0,0 0 0,7 9 0,-2-4 0,35 27 0,55 35 0,-93-67 0,0-1 0,1 0 0,0 0 0,0 0 0,0-1 0,0-1 0,0 1 0,0-1 0,1 0 0,-1-1 0,0 0 0,0-1 0,1 1 0,-1-1 0,0-1 0,0 0 0,0 0 0,0 0 0,0-1 0,0 0 0,-1-1 0,0 0 0,1 0 0,-1-1 0,9-7 0,-11 8 0,1-1 0,1 1 0,-1 1 0,0-1 0,1 1 0,0 0 0,0 0 0,0 1 0,0 0 0,0 0 0,8 0 0,-11 1 0,-1 1 0,1 0 0,0 0 0,0 0 0,0 0 0,0 1 0,-1-1 0,1 1 0,0 0 0,0 0 0,-1 1 0,1-1 0,-1 1 0,1-1 0,-1 1 0,0 1 0,1-1 0,-1 0 0,0 1 0,-1-1 0,1 1 0,3 4 0,82 89 0,-86-93 0,0-1 0,1 0 0,-1 0 0,1 0 0,-1 0 0,1 0 0,0 0 0,0-1 0,-1 1 0,1-1 0,0 0 0,0 0 0,1 0 0,-1 0 0,0-1 0,0 1 0,0-1 0,0 0 0,1 0 0,-1 0 0,0 0 0,0 0 0,0-1 0,1 0 0,-1 1 0,0-1 0,0 0 0,0 0 0,0-1 0,0 1 0,3-3 0,9-6 0,-1 0 0,0-1 0,-1-1 0,21-23 0,1 0 0,-32 32 0,0 0 0,1 1 0,-1-1 0,1 1 0,0 0 0,0 0 0,0 0 0,0 0 0,0 1 0,0-1 0,0 1 0,0 0 0,1 1 0,-1-1 0,0 1 0,1 0 0,-1 0 0,0 0 0,1 0 0,-1 1 0,0 0 0,0-1 0,0 2 0,1-1 0,-1 0 0,0 1 0,0 0 0,-1 0 0,1 0 0,0 0 0,-1 1 0,1 0 0,-1-1 0,0 1 0,0 0 0,0 1 0,0-1 0,0 0 0,-1 1 0,0 0 0,3 4 0,0-1 0,0 1 0,0-1 0,1 1 0,0-2 0,0 1 0,1-1 0,0 0 0,12 8 0,-17-12 0,1 0 0,0-1 0,0 1 0,0-1 0,0 0 0,0 1 0,0-1 0,0-1 0,0 1 0,0 0 0,0-1 0,1 1 0,-1-1 0,0 0 0,0 0 0,1-1 0,-1 1 0,0-1 0,0 1 0,0-1 0,0 0 0,1 0 0,-1 0 0,-1-1 0,1 1 0,4-3 0,44-38 0,-41 32 0,1 0 0,0 1 0,1 1 0,-1 0 0,2 0 0,-1 1 0,25-10 0,-34 16 0,0 1 0,0-1 0,-1 1 0,1 0 0,0 0 0,0 0 0,0 0 0,0 0 0,0 1 0,0-1 0,-1 1 0,1 0 0,0 0 0,0 0 0,-1 0 0,1 0 0,-1 1 0,1-1 0,-1 1 0,0-1 0,3 3 0,4 5 0,0 0 0,0 1 0,12 19 0,-16-22 0,0 1 0,0-1 0,1 0 0,0-1 0,0 1 0,0-1 0,14 9 0,-17-14 0,0 1 0,0-2 0,0 1 0,0 0 0,0 0 0,0-1 0,0 0 0,0 0 0,0 0 0,0 0 0,0 0 0,0 0 0,0-1 0,0 1 0,0-1 0,0 0 0,-1 0 0,1 0 0,0-1 0,0 1 0,-1 0 0,1-1 0,0 0 0,-1 0 0,0 0 0,1 0 0,3-4 0,39-42 0,-37 37 0,1 1 0,1 0 0,-1 1 0,14-10 0,-21 19 0,0-1 0,0 1 0,0 0 0,0 0 0,0 0 0,0 1 0,0-1 0,0 0 0,0 1 0,0-1 0,0 1 0,0 0 0,-1-1 0,1 1 0,0 0 0,0 0 0,-1 0 0,1 1 0,0-1 0,-1 0 0,0 1 0,1-1 0,-1 1 0,0-1 0,1 1 0,0 2 0,37 47 0,-22-25 0,-13-17 0,1-1 0,0 0 0,1 0 0,-1-1 0,1 0 0,14 13 0,-19-19 0,0-1 0,-1 0 0,1 1 0,0-1 0,-1 0 0,1 1 0,0-1 0,0 0 0,-1 0 0,1 0 0,0 0 0,0 0 0,-1 0 0,1 0 0,0 0 0,0 0 0,-1 0 0,1 0 0,0 0 0,0 0 0,-1-1 0,1 1 0,0 0 0,-1 0 0,1-1 0,0 1 0,-1-1 0,1 1 0,-1-1 0,1 1 0,0-1 0,-1 1 0,1-1 0,-1 1 0,1-1 0,-1 0 0,0 1 0,1-1 0,-1 0 0,0 1 0,1-1 0,-1 0 0,0 1 0,0-1 0,1-1 0,12-46 0,-9 31 0,2 0-341,0 0 0,2 1-1,10-18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04:18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43 235 24575,'0'-13'0,"1"0"0,1 1 0,0-1 0,0 1 0,1-1 0,1 1 0,0 0 0,1 0 0,0 1 0,13-22 0,-14 27 0,0 1 0,0-1 0,0 1 0,1-1 0,0 1 0,0 1 0,0-1 0,1 1 0,0 0 0,-1 0 0,2 0 0,-1 1 0,0 0 0,0 0 0,1 1 0,0-1 0,-1 2 0,1-1 0,0 1 0,0 0 0,10-1 0,-8 3 0,0 1 0,1-1 0,-1 1 0,0 1 0,0 0 0,0 0 0,-1 1 0,1 0 0,-1 0 0,0 1 0,0 0 0,0 0 0,-1 1 0,1 0 0,7 9 0,1 1 0,-1 2 0,0 0 0,-1 1 0,23 40 0,-34-53 0,0 0 0,0 0 0,0 0 0,-1 0 0,0 1 0,0-1 0,-1 1 0,0-1 0,0 1 0,0-1 0,-1 1 0,0 0 0,0 0 0,0-1 0,-1 1 0,0-1 0,-1 1 0,0-1 0,0 1 0,0-1 0,0 0 0,-1 0 0,0 0 0,0 0 0,-1 0 0,0-1 0,0 1 0,0-1 0,-1 0 0,1 0 0,-7 4 0,-38 27 0,13-9 0,-72 41 0,93-61 0,1 0 0,-1-1 0,0-1 0,-1 0 0,1-1 0,-1-1 0,0 0 0,-31 1 0,-20-5 0,86 3 0,-1 0 0,1 1 0,-1 1 0,1 1 0,24 11 0,-21-7 0,1-2 0,0 0 0,0-1 0,0-1 0,27 1 0,117-1 0,-125-6 0,-22 2 0,-1 1 0,36 8 0,-34-5 0,1-1 0,22 0 0,85-4-1365,-106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0:40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 24575,'-3'0'0,"1"1"0,-1 0 0,1-1 0,-1 1 0,1 1 0,0-1 0,-1 0 0,1 0 0,0 1 0,0-1 0,0 1 0,0 0 0,0-1 0,1 1 0,-1 0 0,0 0 0,1 0 0,-2 3 0,-22 42 0,0 30 0,23-69 0,0 0 0,0 0 0,1 0 0,0 0 0,1 0 0,-1 1 0,2 11 0,0-19 0,-1 0 0,0-1 0,0 1 0,1-1 0,-1 1 0,0 0 0,1-1 0,-1 1 0,1-1 0,-1 1 0,1-1 0,-1 1 0,1-1 0,-1 1 0,1-1 0,-1 1 0,1-1 0,0 0 0,-1 1 0,1-1 0,0 0 0,-1 1 0,1-1 0,0 0 0,-1 0 0,1 0 0,0 0 0,-1 0 0,1 0 0,0 0 0,0 0 0,-1 0 0,1 0 0,0 0 0,-1 0 0,1 0 0,0-1 0,-1 1 0,1 0 0,0 0 0,-1-1 0,1 1 0,-1-1 0,1 1 0,0 0 0,-1-1 0,1 1 0,-1-1 0,1 0 0,40-30 0,-29 21 0,11-6 0,2 0 0,0 2 0,0 1 0,2 0 0,-1 2 0,56-14 0,-80 24 0,-1 1 0,1 0 0,0 0 0,0 1 0,-1-1 0,1 0 0,0 1 0,0-1 0,-1 0 0,1 1 0,0 0 0,-1-1 0,1 1 0,-1 0 0,1 0 0,-1 0 0,0 0 0,1 0 0,-1 0 0,0 1 0,1-1 0,-1 0 0,0 1 0,0-1 0,0 1 0,0-1 0,-1 1 0,1-1 0,0 1 0,-1 0 0,1-1 0,-1 1 0,1 0 0,-1-1 0,0 1 0,0 0 0,1 0 0,-2 2 0,3 12 0,-1 0 0,0 0 0,-3 20 0,1-20 0,-1 14 0,2 38 0,0-68 0,0 1 0,0-1 0,0 1 0,0-1 0,1 1 0,-1-1 0,0 1 0,0-1 0,0 0 0,0 1 0,1-1 0,-1 1 0,0-1 0,0 1 0,1-1 0,-1 0 0,0 1 0,1-1 0,-1 0 0,0 1 0,1-1 0,-1 0 0,1 0 0,-1 1 0,1-1 0,-1 0 0,0 0 0,1 0 0,-1 1 0,1-1 0,-1 0 0,1 0 0,19-5 0,13-18 0,110-78 0,-49 38 0,-75 51 0,1 0 0,1 1 0,0 2 0,0 0 0,40-11 0,-60 20 0,0-1 0,0 1 0,0 0 0,1 0 0,-1 0 0,0 0 0,0 0 0,0 0 0,0 0 0,0 0 0,0 0 0,0 1 0,0-1 0,0 0 0,0 1 0,0-1 0,0 0 0,0 1 0,0 0 0,0-1 0,0 1 0,0-1 0,0 1 0,-1 0 0,1 0 0,0-1 0,0 1 0,-1 0 0,1 0 0,-1 0 0,1 0 0,-1 0 0,1 0 0,-1 0 0,1 0 0,-1 0 0,0 0 0,0 0 0,1 0 0,-1 0 0,0 0 0,0 0 0,0 2 0,0 59 0,-1-47 0,-1 15 0,0-22 0,1 1 0,0 0 0,1-1 0,0 1 0,1-1 0,-1 1 0,1-1 0,1 1 0,2 9 0,-3-18 0,-1 1 0,1 0 0,-1 0 0,1-1 0,-1 1 0,1 0 0,-1-1 0,1 1 0,0-1 0,-1 1 0,1 0 0,0-1 0,0 0 0,-1 1 0,1-1 0,0 1 0,0-1 0,0 0 0,-1 1 0,1-1 0,0 0 0,0 0 0,0 0 0,0 0 0,0 0 0,-1 0 0,1 0 0,0 0 0,0 0 0,0 0 0,0 0 0,0-1 0,-1 1 0,1 0 0,0-1 0,1 0 0,33-21 0,-16 9 0,54-25 0,49-22 0,33-18 0,-111 51 0,-39 23 0,-1 0 0,1 1 0,-1-1 0,1 1 0,0 0 0,1 1 0,-1-1 0,0 1 0,1 0 0,-1 0 0,1 1 0,0 0 0,11-1 0,-16 2 0,0 0 0,1 0 0,-1 0 0,0 1 0,1-1 0,-1 0 0,0 1 0,1-1 0,-1 1 0,0 0 0,0-1 0,0 1 0,1 0 0,-1 0 0,0 0 0,0-1 0,0 1 0,0 0 0,-1 0 0,1 1 0,0-1 0,0 0 0,0 0 0,0 2 0,0 0 0,0 0 0,-1 0 0,1 0 0,-1 0 0,0 0 0,0 0 0,0 1 0,0-1 0,-1 0 0,0 5 0,-3 6 0,-1 0 0,0 1 0,-10 18 0,14-31 0,-18 39 0,-17 58 0,35-98 0,1-1 0,-1 1 0,1 0 0,0 0 0,-1 0 0,1 0 0,0 0 0,0-1 0,0 1 0,0 0 0,0 0 0,-1 0 0,2 0 0,-1 0 0,0 0 0,0 0 0,0 0 0,0 0 0,0-1 0,1 1 0,-1 0 0,0 0 0,1 0 0,-1 0 0,1-1 0,-1 1 0,1 0 0,-1 0 0,2 0 0,-1 0 0,1-1 0,-1 0 0,1 1 0,-1-1 0,1 0 0,-1 0 0,1 0 0,-1 0 0,1 0 0,-1-1 0,1 1 0,-1 0 0,1-1 0,-1 1 0,3-2 0,5-2 0,-1 0 0,0 0 0,0-1 0,13-9 0,2-4 0,0 1 0,40-21 0,9-7 0,-59 36 0,7-5 0,1 0 0,0 1 0,25-10 0,12 8 0,-47 14 0,1-2 0,-1 1 0,0-2 0,12-4 0,-21 7 0,0 0 0,0 0 0,0 0 0,1 0 0,-1 0 0,0 0 0,1 1 0,-1-1 0,1 1 0,-1-1 0,1 1 0,-1 0 0,1 0 0,-1 0 0,0 0 0,1 1 0,-1-1 0,1 1 0,3 1 0,-4-1 0,0 1 0,-1 0 0,1 0 0,-1 0 0,1 0 0,-1 0 0,1 0 0,-1 0 0,0 0 0,0 1 0,0-1 0,0 0 0,-1 1 0,1-1 0,-1 1 0,1-1 0,-1 1 0,0-1 0,0 5 0,0 6 10,0-1-1,-1 0 1,0 0-1,-1 0 1,0 0-1,-1 0 1,0 0-1,-6 11 1,-5 10-357,-27 43 0,26-48-410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0:47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678 784 24575,'0'2'0,"0"1"0,-1-1 0,1 0 0,-1 0 0,1 1 0,-1-1 0,0 0 0,0 0 0,0 0 0,0 0 0,-1 0 0,1 0 0,0 0 0,-1-1 0,0 1 0,1 0 0,-1-1 0,0 1 0,0-1 0,1 0 0,-1 1 0,0-1 0,-1 0 0,1 0 0,0-1 0,-3 2 0,-9 3 0,-1-1 0,1 0 0,-17 1 0,7-1 0,-14 2 0,0-2 0,-1-1 0,1-2 0,-61-7 0,92 5 0,0-1 0,0 0 0,0 0 0,0 0 0,0-1 0,1 0 0,-1 0 0,-11-8 0,-47-40 0,43 32 0,11 10 0,0-2 0,1 1 0,0-2 0,1 1 0,0-1 0,1-1 0,0 1 0,1-2 0,1 1 0,0-1 0,0 1 0,-4-22 0,4 10 0,2 0 0,0-1 0,2 0 0,1 1 0,0-1 0,6-35 0,-3 48 0,0 0 0,2 0 0,-1 0 0,2 1 0,0-1 0,0 1 0,1 0 0,0 1 0,1-1 0,13-14 0,8-8 0,57-53 0,-81 83 0,7-6 0,1 1 0,0 0 0,0 1 0,1 0 0,0 1 0,1 1 0,-1 0 0,1 0 0,1 2 0,-1-1 0,0 2 0,24-3 0,14 2 0,1 1 0,65 6 0,-17 0 0,-55-4 0,-22 0 0,0 1 0,33 4 0,-51-3 0,1 0 0,0 1 0,0-1 0,0 2 0,-1-1 0,1 1 0,-1 0 0,0 0 0,0 1 0,0 0 0,0 0 0,7 7 0,31 25 0,-37-31 0,1 0 0,-1 1 0,-1 0 0,1 0 0,-1 0 0,0 1 0,0 0 0,-1 0 0,0 0 0,6 12 0,25 45 0,-30-56 0,-1 0 0,1 1 0,-2-1 0,1 1 0,-1 0 0,0 1 0,-1-1 0,0 1 0,-1-1 0,2 14 0,-2 11 0,0-4 0,9 48 0,-8-66 0,-1 1 0,0 0 0,-1 0 0,0 0 0,-2 20 0,1-30 0,0 1 0,-1-1 0,0 1 0,0-1 0,0 1 0,0-1 0,0 1 0,-1-1 0,0 0 0,1 0 0,-1 0 0,0 0 0,-1 0 0,1 0 0,0 0 0,-1-1 0,0 1 0,1-1 0,-1 0 0,0 0 0,0 0 0,-1 0 0,-5 3 0,-28 11 0,19-8 0,-1 0 0,0-2 0,0 0 0,-23 4 0,28-6 0,0 0 0,0 0 0,0 2 0,1-1 0,-24 16 0,19-12 0,0 0 0,-24 9 0,30-13 32,0 0-1,0 1 1,-21 14 0,-12 6-1524,29-19-5334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0:53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24575,'1'-2'0,"-1"1"0,1 0 0,-1 0 0,1 0 0,-1 0 0,1 0 0,0 0 0,-1 0 0,1 0 0,0 0 0,0 0 0,0 0 0,0 1 0,0-1 0,0 0 0,0 1 0,0-1 0,0 0 0,0 1 0,0-1 0,0 1 0,1 0 0,-1-1 0,0 1 0,0 0 0,0 0 0,3 0 0,38-5 0,-37 5 0,200-1 0,14 0 0,-118-11 0,-59 5 0,55 0 0,1135 8-1365,-1210-1-5461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4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1283 682 24575,'-2'29'0,"-1"-1"0,-2 1 0,-1-1 0,-17 51 0,-7 31 0,23-84 0,-1-2 0,-1 1 0,-18 33 0,4-7 0,13-31 0,-1-1 0,-1-1 0,-1 0 0,-16 18 0,18-23 0,-15 18 0,-2-1 0,-32 28 0,43-44 0,0 0 0,-1-1 0,0-1 0,-1 0 0,0-1 0,-1-2 0,0 0 0,-1-1 0,1-1 0,-2 0 0,1-2 0,-1-1 0,1 0 0,-1-2 0,-37 0 0,42-1 0,1-1 0,-1-1 0,1 0 0,0-1 0,-1-1 0,1 0 0,0-2 0,0 1 0,1-2 0,-1 0 0,-17-11 0,23 11 0,-3 0 0,0-2 0,1 1 0,0-2 0,1 0 0,-1 0 0,2-1 0,-1 0 0,1-1 0,-15-21 0,9 6 0,9 18 0,0-1 0,2-1 0,-1 1 0,1-1 0,0 0 0,1-1 0,0 1 0,1-1 0,0 1 0,1-1 0,-2-17 0,2-28 0,6-75 0,-1 123 0,0 1 0,0-1 0,0 1 0,1 0 0,0 1 0,1-1 0,-1 0 0,1 1 0,0 0 0,1 1 0,0-1 0,9-7 0,2-3 0,12-13 0,37-29 0,-5-2 0,-9 18 0,76-80 0,31-27 0,-150 140 0,-1-1 0,-1 0 0,1-1 0,-2 0 0,1 0 0,-2 0 0,0-1 0,0 0 0,-1 0 0,0 0 0,-1 0 0,0-1 0,-1 1 0,-1-1 0,0 0 0,0 1 0,-2-1 0,1 0 0,-2 1 0,-3-20 0,3 26 0,-1-1 0,1 1 0,-1-1 0,0 1 0,-1 0 0,0 0 0,0 1 0,0-1 0,0 1 0,-1 0 0,0 0 0,0 0 0,0 1 0,-1-1 0,0 1 0,-8-4 0,-10-5 0,-1 2 0,-50-17 0,20 9 0,29 11 0,-1 2 0,1 1 0,-1 1 0,0 1 0,0 1 0,0 2 0,-37 3 0,-8-1 0,65-1 0,-1 0 0,0 0 0,0 0 0,1 1 0,-1 0 0,1 1 0,-1-1 0,1 2 0,0-1 0,0 1 0,-6 4 0,-10 8 0,-35 33 0,55-46 0,-2 2 0,0 1 0,0 0 0,1 0 0,0 0 0,1 0 0,-1 1 0,1-1 0,0 1 0,1 0 0,-1 0 0,1 0 0,-1 12 0,-1 6 0,2 0 0,0 33 0,4-45 0,0 1 0,1-1 0,0 0 0,1 0 0,1 0 0,0 0 0,0-1 0,1 0 0,1 0 0,0 0 0,17 20 0,4 10 0,-17-27 0,0-1 0,1 0 0,15 13 0,-13-13 0,-1-1 0,21 30 0,-20-25 0,1-1 0,1-1 0,1 0 0,0-1 0,1-1 0,1-1 0,25 15 0,-18-11 0,-10-8 0,0 0 0,28 10 0,20 9 0,94 51 0,-145-74 0,0 0 0,1-1 0,-1 0 0,25 2 0,-28-5 0,1 0 0,-1 1 0,0 0 0,0 1 0,0 0 0,0 1 0,0 0 0,-1 0 0,0 1 0,11 7 0,-8-4 0,0 0 0,0-1 0,23 9 0,25 15 0,-27-11 0,-18-11 0,-1 0 0,-1 0 0,15 14 0,-13-11 0,0 0 0,1-2 0,28 16 0,-6-5 0,-17-10 0,0-1 0,1-1 0,27 8 0,-28-11 0,0 2 0,0 0 0,34 19 0,-43-17-1365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1:06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0 342 24575,'2'-5'0,"1"0"0,-1 0 0,1 0 0,-1 1 0,1-1 0,1 1 0,-1 0 0,0 0 0,1 0 0,0 0 0,8-6 0,0-1 0,4-4 0,-1-1 0,0-1 0,-1 0 0,0-1 0,-2-1 0,0 0 0,12-28 0,25-34 0,-49 80 0,1 0 0,-1-1 0,0 1 0,1 0 0,-1 0 0,1 0 0,-1 0 0,1 0 0,-1 0 0,1 0 0,0 0 0,0 0 0,-1 0 0,1 0 0,0 0 0,0 1 0,0-1 0,0 0 0,0 1 0,0-1 0,0 0 0,0 1 0,2-1 0,-2 1 0,0 1 0,0 0 0,-1 0 0,1 0 0,0 0 0,0 0 0,-1 0 0,1 0 0,-1 0 0,1 0 0,-1 0 0,1 0 0,-1 0 0,0 0 0,0 0 0,1 0 0,-1 0 0,0 2 0,5 67 0,-5-69 0,-2 691-1365,2-670-5461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1:0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24575,'37'0'0,"1"1"0,-1-2 0,0-1 0,59-12 0,-64 9-76,0 1 0,0 2 0,55 2 0,-48 1-985,-16-1-5765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1:15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1 257 24575,'0'-13'0,"0"1"0,0-1 0,1 1 0,3-19 0,-3 26 0,1 0 0,-1 0 0,1 1 0,0-1 0,1 1 0,-1 0 0,1 0 0,0-1 0,0 2 0,0-1 0,0 0 0,5-3 0,14-15 0,-18 17 0,0 1 0,0-1 0,1 1 0,-1 1 0,1-1 0,0 1 0,0-1 0,0 1 0,1 1 0,-1-1 0,0 1 0,7-2 0,36-13 0,-33 11 0,1 0 0,-1 1 0,1 0 0,0 2 0,20-3 0,-32 6 0,-1 0 0,1 0 0,0 0 0,-1 1 0,1-1 0,-1 1 0,1 0 0,-1 0 0,1 0 0,-1 0 0,1 1 0,-1-1 0,0 1 0,0 0 0,0 0 0,0 0 0,0 0 0,0 1 0,-1-1 0,1 1 0,-1-1 0,1 1 0,-1 0 0,0 0 0,0 0 0,-1 1 0,1-1 0,2 6 0,1 9 0,-1 1 0,-1-1 0,-1 1 0,0 0 0,-1 0 0,-1 0 0,-5 35 0,1 13 0,5-57 0,-1 0 0,-1 0 0,0 0 0,0 0 0,-1-1 0,0 1 0,-1 0 0,0-1 0,-1 1 0,-6 12 0,-12 28 0,19-40 0,-1-1 0,0 0 0,0 1 0,-1-1 0,0-1 0,-1 1 0,0-1 0,0 0 0,-12 12 0,-27 22 0,37-33 0,-1 0 0,1-1 0,-2 0 0,1-1 0,-1 0 0,0 0 0,-15 6 0,-4 6 0,24-11 0,23-7 0,15-8 0,49-17 0,-14 3 0,18-4 0,-52 14 0,1 1 0,0 1 0,0 2 0,1 2 0,40-2 0,-59 6-6,-1 0 0,1-2 0,-1 0 0,1-1 0,-1-1 0,-1 0 0,1-1 0,15-9 0,25-8-1305,-39 17-5515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9:11:27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0 206 24575,'0'-9'0,"0"-1"0,1 1 0,0-1 0,0 1 0,1 0 0,0 0 0,5-14 0,-5 19 0,1-1 0,-1 1 0,1 0 0,0 0 0,0 0 0,1 0 0,-1 0 0,1 1 0,0-1 0,0 1 0,0 0 0,0 0 0,0 1 0,1-1 0,7-2 0,24-9 0,0 3 0,1 0 0,69-9 0,-100 19 0,1 0 0,-1 0 0,0 1 0,1 0 0,-1 0 0,0 1 0,0 0 0,1 0 0,-1 0 0,0 1 0,0 0 0,0 0 0,0 0 0,-1 1 0,7 4 0,-4-1 0,0 0 0,0 1 0,0 0 0,-1 0 0,-1 1 0,1 0 0,-1 0 0,8 15 0,-6-9 0,0-1 0,-1 1 0,0 0 0,8 29 0,-13-37 0,-1 1 0,-1-1 0,1 1 0,-1-1 0,0 1 0,0-1 0,-1 1 0,0-1 0,0 1 0,0-1 0,-1 1 0,0-1 0,-1 0 0,-4 9 0,1-2 0,-1-1 0,-1 1 0,0-1 0,0-1 0,-1 0 0,-1 0 0,0-1 0,0 0 0,-13 9 0,15-15 0,-1-1 0,0 0 0,0-1 0,0 1 0,0-2 0,0 1 0,-1-1 0,1-1 0,0 1 0,-12-2 0,10 0 0,1 1 0,0 0 0,0 1 0,0 0 0,0 0 0,0 1 0,0 1 0,-13 4 0,64 0 0,-14-8 0,0 1 0,-1 2 0,0 1 0,1 1 0,-1 1 0,48 16 0,-22-5 0,-42-13 0,1-1 0,-1 2 0,0-1 0,0 2 0,16 8 0,-23-11 0,0 0 0,0 1 0,-1 0 0,1-1 0,0 1 0,-1 0 0,0 0 0,1 1 0,-1-1 0,-1 0 0,1 1 0,0-1 0,-1 1 0,0-1 0,0 1 0,0 0 0,0 0 0,0 0 0,-1-1 0,1 5 0,-1-2 0,0-1 0,0 1 0,-1-1 0,1 1 0,-1-1 0,0 1 0,-1-1 0,1 1 0,-1-1 0,0 0 0,0 0 0,-1 0 0,1 0 0,-1-1 0,0 1 0,-1-1 0,-6 9 0,-3-2 0,0 0 0,-1 0 0,0-1 0,-23 11 0,18-13 0,1 0 0,-1-2 0,-1 0 0,1-1 0,-1-1 0,0-1 0,-33 1 0,-206-5 0,237-2-1365,6-3-5461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0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632 98 24575,'-1'-2'0,"1"1"0,-1 0 0,0-1 0,1 1 0,-1 0 0,0 0 0,0-1 0,1 1 0,-1 0 0,0 0 0,0 0 0,0 0 0,-1 0 0,1 0 0,0 1 0,0-1 0,0 0 0,-2 0 0,-32-17 0,21 11 0,-5-2 0,-1 1 0,0 0 0,0 2 0,0 0 0,-1 2 0,0 0 0,0 1 0,0 1 0,0 1 0,0 1 0,-36 4 0,50-3 0,1 0 0,-1 0 0,1 1 0,0 0 0,-1 0 0,1 0 0,0 1 0,0 0 0,1 0 0,-1 1 0,1-1 0,-1 1 0,1 0 0,-6 7 0,-21 14 0,-13 12 0,31-21 0,1 0 0,1 1 0,0 0 0,2 1 0,0 0 0,-14 36 0,20-44 0,1 1 0,1 0 0,0-1 0,1 1 0,0 0 0,0 0 0,1 0 0,0 0 0,1 0 0,1 0 0,-1 0 0,2 0 0,0-1 0,6 18 0,3 5 0,-10-25 0,1 0 0,0 0 0,0 0 0,1 0 0,0-1 0,0 0 0,0 1 0,1-1 0,1-1 0,-1 1 0,8 6 0,10 8 0,-17-14 0,0-2 0,1 1 0,0-1 0,-1 0 0,1 0 0,1-1 0,13 7 0,2-4 0,-2 2 0,1 0 0,-1 2 0,-1 0 0,0 2 0,0 0 0,-1 1 0,-1 0 0,0 2 0,20 23 0,-2 3 0,-22-27 0,-1 0 0,18 27 0,-27-35 0,-1 0 0,1 1 0,-1-1 0,0 1 0,-1 0 0,0 0 0,0 0 0,-1 0 0,2 15 0,-3-21 0,0 12 0,1-1 0,-2 0 0,-3 26 0,3-35 0,0 0 0,0 0 0,-1 0 0,1 0 0,-1 0 0,0-1 0,0 1 0,-1 0 0,1-1 0,-1 0 0,1 1 0,-1-1 0,0 0 0,-1-1 0,1 1 0,-5 3 0,-2 0 0,-1 0 0,0 0 0,0-1 0,-1 0 0,0-1 0,0 0 0,0-1 0,0-1 0,0 0 0,-1 0 0,1-1 0,-1-1 0,-21-1 0,-42 1 0,-59-3 0,133 3 5,0 0-1,0 0 1,0 0 0,0-1-1,0 0 1,0 1-1,0-1 1,0 0 0,0 0-1,0 0 1,1 0 0,-1 0-1,0 0 1,1 0-1,-1 0 1,1-1 0,-1 1-1,1-1 1,-1 1-1,1-1 1,0 0 0,0 0-1,0 1 1,0-1-1,-1-3 1,0-2-217,0 0 0,1 0 0,0 0-1,0 1 1,1-1 0,0-9 0,0-5-6614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2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24575,'4'0'0,"5"0"0,5 0 0,4 0 0,3 0 0,2 0 0,1 0 0,1 0 0,-1 0 0,0 0 0,0 0 0,0 0 0,0 0 0,-5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3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24575,'-1'1'0,"0"-1"0,0 0 0,0 1 0,0-1 0,0 1 0,0-1 0,0 1 0,0 0 0,0 0 0,1-1 0,-1 1 0,0 0 0,0 0 0,1 0 0,-1 0 0,0-1 0,1 1 0,-1 0 0,1 0 0,-1 1 0,1-1 0,0 0 0,-1 0 0,1 0 0,0 0 0,0 0 0,0 2 0,-5 36 0,5-35 0,-3 52 0,2-16 0,-9 54 0,-18 98 0,23-148 0,2 0 0,4 65 0,1-32 0,-2-73 0,0-1 0,0 1 0,0-1 0,0 0 0,1 1 0,0-1 0,-1 0 0,1 1 0,0-1 0,1 0 0,-1 0 0,1 0 0,-1 0 0,1 0 0,0 0 0,0 0 0,0-1 0,5 5 0,-2-3 0,1 0 0,0-1 0,0 0 0,0 0 0,0 0 0,0-1 0,1 0 0,10 2 0,11 3-341,0-1 0,1-1-1,52 2 1,-61-7-6485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4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48 24575,'-67'-1'0,"-76"3"0,140-1 0,1-1 0,-1 1 0,0 0 0,1 0 0,-1 0 0,1 0 0,-1 0 0,1 1 0,0-1 0,-1 1 0,1 0 0,0 0 0,0 0 0,0 0 0,0 0 0,0 0 0,1 0 0,-1 0 0,1 1 0,-1-1 0,1 1 0,0-1 0,0 1 0,0 0 0,0-1 0,0 1 0,1 0 0,-1-1 0,1 1 0,0 0 0,0 4 0,-1 13 0,1 0 0,0 0 0,5 26 0,-3-33 0,-1-2 0,2 0 0,-1 1 0,1-1 0,1 0 0,0 0 0,0 0 0,9 14 0,-11-21 0,1 1 0,0-1 0,0 0 0,0 0 0,0-1 0,1 1 0,-1 0 0,1-1 0,0 0 0,0 0 0,0 0 0,0-1 0,1 1 0,-1-1 0,1 0 0,-1 0 0,1-1 0,0 1 0,7 0 0,30 1 0,0-2 0,60-6 0,-98 4 0,0 0 0,0 0 0,0 0 0,0 0 0,-1-1 0,1 0 0,0 0 0,-1 0 0,1 0 0,-1 0 0,0 0 0,0-1 0,0 0 0,0 1 0,0-1 0,0-1 0,-1 1 0,1 0 0,-1 0 0,0-1 0,0 1 0,2-8 0,4-8 0,-2 0 0,-1 0 0,5-30 0,-4 21 0,5-12 0,7-30 0,-17 65 0,0-1 0,-1 1 0,0 0 0,1-1 0,-1 1 0,-1-1 0,1 1 0,-1-1 0,-2-8 0,2 12 0,0 0 0,0 0 0,0 0 0,0 0 0,0 0 0,0 1 0,0-1 0,-1 0 0,1 0 0,0 1 0,-1-1 0,0 1 0,1-1 0,-1 1 0,-3-2 0,-7 6 0,5 17 0,5-7 0,1 0 0,0 0 0,0-1 0,2 1 0,0 0 0,0 0 0,1 0 0,0 0 0,2-1 0,-1 1 0,1-1 0,1 0 0,0 0 0,1-1 0,10 16 0,-6-12 0,10 16 0,1 0 0,49 52 0,-63-76 0,-1-1 0,1 1 0,0-2 0,1 1 0,0-1 0,0 0 0,0-1 0,0 1 0,0-2 0,1 1 0,0-1 0,0-1 0,0 1 0,0-1 0,0-1 0,0 0 0,12 0 0,-2-4-1365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5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24575,'12'149'0,"0"7"0,-13 124 0,3-307 0,0 1 0,2-1 0,1 1 0,15-46 0,-14 51 0,7-34 0,-10 38 0,1-1 0,1 1 0,1 0 0,0 1 0,11-21 0,-16 35 0,4-8 0,1 0 0,0 0 0,0 1 0,1 0 0,0 0 0,0 0 0,1 1 0,0 0 0,16-11 0,-19 15-124,1 0 0,0 0 0,1 0 0,-1 1 0,1 0 0,-1 0-1,1 0 1,0 1 0,0 0 0,9-1 0,2 1-6702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1T08:52:56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24575,'373'0'-1365,"-353"0"-5461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2023-05-21(Sun)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2023-05-21(Sun)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mans1123/face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8.xml"/><Relationship Id="rId18" Type="http://schemas.openxmlformats.org/officeDocument/2006/relationships/image" Target="../media/image1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1.png"/><Relationship Id="rId17" Type="http://schemas.openxmlformats.org/officeDocument/2006/relationships/customXml" Target="../ink/ink10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10.png"/><Relationship Id="rId19" Type="http://schemas.openxmlformats.org/officeDocument/2006/relationships/customXml" Target="../ink/ink11.xml"/><Relationship Id="rId4" Type="http://schemas.openxmlformats.org/officeDocument/2006/relationships/image" Target="../media/image7.png"/><Relationship Id="rId9" Type="http://schemas.openxmlformats.org/officeDocument/2006/relationships/customXml" Target="../ink/ink6.xm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16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20.png"/><Relationship Id="rId14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1.png"/><Relationship Id="rId18" Type="http://schemas.openxmlformats.org/officeDocument/2006/relationships/customXml" Target="../ink/ink26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3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2.xml"/><Relationship Id="rId19" Type="http://schemas.openxmlformats.org/officeDocument/2006/relationships/image" Target="../media/image34.png"/><Relationship Id="rId4" Type="http://schemas.openxmlformats.org/officeDocument/2006/relationships/customXml" Target="../ink/ink19.xml"/><Relationship Id="rId9" Type="http://schemas.openxmlformats.org/officeDocument/2006/relationships/image" Target="../media/image29.png"/><Relationship Id="rId14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32.xml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5" Type="http://schemas.openxmlformats.org/officeDocument/2006/relationships/customXml" Target="../ink/ink33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customXml" Target="../ink/ink30.xml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8000" dirty="0">
                <a:latin typeface="Batang" panose="02030600000101010101" pitchFamily="18" charset="-127"/>
                <a:ea typeface="Batang" panose="02030600000101010101" pitchFamily="18" charset="-127"/>
              </a:rPr>
              <a:t>Team 8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40149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김만수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김선원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최용훈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>
              <a:lnSpc>
                <a:spcPct val="150000"/>
              </a:lnSpc>
            </a:pPr>
            <a:r>
              <a:rPr lang="en-US" altLang="ko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 Face-</a:t>
            </a:r>
            <a:r>
              <a:rPr lang="en-US" altLang="ko" sz="48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api</a:t>
            </a:r>
            <a:r>
              <a:rPr lang="ko-KR" altLang="en-US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를 이용하여 </a:t>
            </a:r>
            <a:br>
              <a:rPr lang="en-US" altLang="ko-KR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ko-KR" altLang="en-US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얼굴인식 출석 프로그램을</a:t>
            </a:r>
            <a:br>
              <a:rPr lang="en-US" altLang="ko-KR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	</a:t>
            </a:r>
            <a:r>
              <a:rPr lang="ko-KR" altLang="en-US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만들어 보기</a:t>
            </a:r>
            <a:r>
              <a:rPr lang="en-US" altLang="ko-KR" sz="4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i="1" dirty="0">
              <a:solidFill>
                <a:schemeClr val="tx1">
                  <a:lumMod val="95000"/>
                  <a:lumOff val="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4800" dirty="0">
                <a:solidFill>
                  <a:srgbClr val="FFFFFF"/>
                </a:solidFill>
              </a:rPr>
              <a:t> - </a:t>
            </a:r>
            <a:r>
              <a:rPr lang="ko-KR" altLang="en-US" sz="4800" dirty="0">
                <a:solidFill>
                  <a:srgbClr val="FFFFFF"/>
                </a:solidFill>
              </a:rPr>
              <a:t>과제 목표</a:t>
            </a:r>
            <a:endParaRPr lang="ko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0DC1-FF71-5D65-5751-45DB7091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A643E-80FD-9390-801F-8DD22D56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792817-1370-5EDD-C70E-542320E4C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김만수 </a:t>
            </a:r>
            <a:r>
              <a:rPr lang="en-US" altLang="ko-KR" dirty="0"/>
              <a:t>: </a:t>
            </a:r>
            <a:r>
              <a:rPr lang="ko-KR" altLang="en-US" dirty="0"/>
              <a:t>메인 프로그램</a:t>
            </a:r>
            <a:r>
              <a:rPr lang="en-US" altLang="ko-KR" dirty="0"/>
              <a:t>, 	   </a:t>
            </a:r>
            <a:r>
              <a:rPr lang="ko-KR" altLang="en-US" dirty="0"/>
              <a:t>동영상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김선원 </a:t>
            </a:r>
            <a:r>
              <a:rPr lang="en-US" altLang="ko-KR" dirty="0"/>
              <a:t>: PPT </a:t>
            </a:r>
            <a:r>
              <a:rPr lang="ko-KR" altLang="en-US" dirty="0"/>
              <a:t>제작</a:t>
            </a:r>
            <a:r>
              <a:rPr lang="en-US" altLang="ko-KR" dirty="0"/>
              <a:t>, 		  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최용훈 </a:t>
            </a:r>
            <a:r>
              <a:rPr lang="en-US" altLang="ko-KR" dirty="0"/>
              <a:t>: </a:t>
            </a:r>
            <a:r>
              <a:rPr lang="ko-KR" altLang="en-US" dirty="0"/>
              <a:t>논문 작성</a:t>
            </a:r>
          </a:p>
        </p:txBody>
      </p:sp>
    </p:spTree>
    <p:extLst>
      <p:ext uri="{BB962C8B-B14F-4D97-AF65-F5344CB8AC3E}">
        <p14:creationId xmlns:p14="http://schemas.microsoft.com/office/powerpoint/2010/main" val="323306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C4DAC15-FA54-E7F9-9327-3C3AD237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4" y="813524"/>
            <a:ext cx="6032125" cy="4438027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040D525C-A983-9961-FFB8-096D09C795F0}"/>
              </a:ext>
            </a:extLst>
          </p:cNvPr>
          <p:cNvSpPr txBox="1"/>
          <p:nvPr/>
        </p:nvSpPr>
        <p:spPr>
          <a:xfrm>
            <a:off x="7474591" y="536525"/>
            <a:ext cx="4297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https://github.com/kmans1123/face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0585B5-A875-80EF-870C-F7E479CFE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58" y="2083722"/>
            <a:ext cx="5689642" cy="329789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998E26D-22A2-2C05-B3D2-2D5104191DA9}"/>
              </a:ext>
            </a:extLst>
          </p:cNvPr>
          <p:cNvGrpSpPr/>
          <p:nvPr/>
        </p:nvGrpSpPr>
        <p:grpSpPr>
          <a:xfrm>
            <a:off x="9141880" y="947576"/>
            <a:ext cx="684720" cy="894960"/>
            <a:chOff x="9141880" y="947576"/>
            <a:chExt cx="684720" cy="89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DA40EB0-41E3-D867-D23A-C59BDF9BF123}"/>
                    </a:ext>
                  </a:extLst>
                </p14:cNvPr>
                <p14:cNvContentPartPr/>
                <p14:nvPr/>
              </p14:nvContentPartPr>
              <p14:xfrm>
                <a:off x="9141880" y="947576"/>
                <a:ext cx="612360" cy="7664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DA40EB0-41E3-D867-D23A-C59BDF9BF1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3880" y="929936"/>
                  <a:ext cx="64800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8A7F145-59AD-96D3-8A2C-CCBF82971CF7}"/>
                    </a:ext>
                  </a:extLst>
                </p14:cNvPr>
                <p14:cNvContentPartPr/>
                <p14:nvPr/>
              </p14:nvContentPartPr>
              <p14:xfrm>
                <a:off x="9626800" y="1610336"/>
                <a:ext cx="199800" cy="232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8A7F145-59AD-96D3-8A2C-CCBF82971C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09160" y="1592336"/>
                  <a:ext cx="23544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109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B9F60F6-6244-DC7B-63D3-3417AF2A9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70" y="434130"/>
            <a:ext cx="9708859" cy="54612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F40EC25-EE4D-D6AE-BC90-08822B6F0659}"/>
                  </a:ext>
                </a:extLst>
              </p14:cNvPr>
              <p14:cNvContentPartPr/>
              <p14:nvPr/>
            </p14:nvContentPartPr>
            <p14:xfrm>
              <a:off x="9369760" y="1457336"/>
              <a:ext cx="548280" cy="5565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F40EC25-EE4D-D6AE-BC90-08822B6F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1760" y="1439696"/>
                <a:ext cx="583920" cy="59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A1C875-30A4-A334-18A4-FA720404E467}"/>
              </a:ext>
            </a:extLst>
          </p:cNvPr>
          <p:cNvGrpSpPr/>
          <p:nvPr/>
        </p:nvGrpSpPr>
        <p:grpSpPr>
          <a:xfrm>
            <a:off x="9033880" y="2112176"/>
            <a:ext cx="1241640" cy="430920"/>
            <a:chOff x="9033880" y="2112176"/>
            <a:chExt cx="124164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46B5CFA-931A-EB88-E841-923DBEA81C2B}"/>
                    </a:ext>
                  </a:extLst>
                </p14:cNvPr>
                <p14:cNvContentPartPr/>
                <p14:nvPr/>
              </p14:nvContentPartPr>
              <p14:xfrm>
                <a:off x="9033880" y="2112176"/>
                <a:ext cx="227520" cy="4309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46B5CFA-931A-EB88-E841-923DBEA81C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6240" y="2094536"/>
                  <a:ext cx="2631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D690C8C-396C-DB1F-B3D9-2A1564BC7FFD}"/>
                    </a:ext>
                  </a:extLst>
                </p14:cNvPr>
                <p14:cNvContentPartPr/>
                <p14:nvPr/>
              </p14:nvContentPartPr>
              <p14:xfrm>
                <a:off x="9370120" y="2264816"/>
                <a:ext cx="100080" cy="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D690C8C-396C-DB1F-B3D9-2A1564BC7F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52480" y="2246816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FF91240-9122-FE20-A69C-1E136922EFAB}"/>
                    </a:ext>
                  </a:extLst>
                </p14:cNvPr>
                <p14:cNvContentPartPr/>
                <p14:nvPr/>
              </p14:nvContentPartPr>
              <p14:xfrm>
                <a:off x="9411160" y="2164016"/>
                <a:ext cx="100800" cy="303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FF91240-9122-FE20-A69C-1E136922EF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93160" y="2146016"/>
                  <a:ext cx="136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957A574-9900-6E2C-F35C-7C77E0D984BE}"/>
                    </a:ext>
                  </a:extLst>
                </p14:cNvPr>
                <p14:cNvContentPartPr/>
                <p14:nvPr/>
              </p14:nvContentPartPr>
              <p14:xfrm>
                <a:off x="9535000" y="2297936"/>
                <a:ext cx="269640" cy="168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957A574-9900-6E2C-F35C-7C77E0D984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17360" y="2279936"/>
                  <a:ext cx="305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60D9B4B-9B2F-02C7-F21B-E475F62FB35A}"/>
                    </a:ext>
                  </a:extLst>
                </p14:cNvPr>
                <p14:cNvContentPartPr/>
                <p14:nvPr/>
              </p14:nvContentPartPr>
              <p14:xfrm>
                <a:off x="9856840" y="2273096"/>
                <a:ext cx="108000" cy="210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60D9B4B-9B2F-02C7-F21B-E475F62FB3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38840" y="2255096"/>
                  <a:ext cx="143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C7B32C1-8775-F029-D5F6-38AD659442D4}"/>
                    </a:ext>
                  </a:extLst>
                </p14:cNvPr>
                <p14:cNvContentPartPr/>
                <p14:nvPr/>
              </p14:nvContentPartPr>
              <p14:xfrm>
                <a:off x="10058080" y="2348336"/>
                <a:ext cx="141840" cy="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C7B32C1-8775-F029-D5F6-38AD659442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40440" y="2330696"/>
                  <a:ext cx="177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1980699-8C40-0295-0DE1-60F27078F868}"/>
                    </a:ext>
                  </a:extLst>
                </p14:cNvPr>
                <p14:cNvContentPartPr/>
                <p14:nvPr/>
              </p14:nvContentPartPr>
              <p14:xfrm>
                <a:off x="10132960" y="2239256"/>
                <a:ext cx="142560" cy="2790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1980699-8C40-0295-0DE1-60F27078F8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15320" y="2221616"/>
                  <a:ext cx="178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727F23C-028B-8550-11BB-967CDD0F3220}"/>
                    </a:ext>
                  </a:extLst>
                </p14:cNvPr>
                <p14:cNvContentPartPr/>
                <p14:nvPr/>
              </p14:nvContentPartPr>
              <p14:xfrm>
                <a:off x="10217200" y="2340056"/>
                <a:ext cx="29880" cy="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727F23C-028B-8550-11BB-967CDD0F32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99560" y="2322416"/>
                  <a:ext cx="6552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14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67EF77A-C729-FBB3-984A-6194FB8A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8" y="1078377"/>
            <a:ext cx="6721812" cy="3787237"/>
          </a:xfrm>
          <a:prstGeom prst="rect">
            <a:avLst/>
          </a:prstGeom>
        </p:spPr>
      </p:pic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8A06F0B-D50D-E69C-D899-1E9936440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" y="136348"/>
            <a:ext cx="3363986" cy="58869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3ABBFFC-C880-1BCC-DEAE-4CAE7FF5E1F6}"/>
                  </a:ext>
                </a:extLst>
              </p14:cNvPr>
              <p14:cNvContentPartPr/>
              <p14:nvPr/>
            </p14:nvContentPartPr>
            <p14:xfrm>
              <a:off x="2116840" y="2628776"/>
              <a:ext cx="140760" cy="2890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3ABBFFC-C880-1BCC-DEAE-4CAE7FF5E1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8840" y="2610776"/>
                <a:ext cx="17640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C8B894-4EB7-B205-40D1-D012204795EF}"/>
              </a:ext>
            </a:extLst>
          </p:cNvPr>
          <p:cNvGrpSpPr/>
          <p:nvPr/>
        </p:nvGrpSpPr>
        <p:grpSpPr>
          <a:xfrm>
            <a:off x="652720" y="1878896"/>
            <a:ext cx="5495760" cy="813240"/>
            <a:chOff x="652720" y="1878896"/>
            <a:chExt cx="549576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65947BA-5078-B712-F993-E85EFF8BD650}"/>
                    </a:ext>
                  </a:extLst>
                </p14:cNvPr>
                <p14:cNvContentPartPr/>
                <p14:nvPr/>
              </p14:nvContentPartPr>
              <p14:xfrm>
                <a:off x="652720" y="2146736"/>
                <a:ext cx="1579680" cy="521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65947BA-5078-B712-F993-E85EFF8BD6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720" y="2129096"/>
                  <a:ext cx="1615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675A9A6-8AE6-1B6B-DD9D-C548CBBFE1E2}"/>
                    </a:ext>
                  </a:extLst>
                </p14:cNvPr>
                <p14:cNvContentPartPr/>
                <p14:nvPr/>
              </p14:nvContentPartPr>
              <p14:xfrm>
                <a:off x="2197480" y="1912016"/>
                <a:ext cx="3271320" cy="353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675A9A6-8AE6-1B6B-DD9D-C548CBBFE1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79840" y="1894376"/>
                  <a:ext cx="3306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22F3309-94B2-E062-BAFA-7050EBED76C2}"/>
                    </a:ext>
                  </a:extLst>
                </p14:cNvPr>
                <p14:cNvContentPartPr/>
                <p14:nvPr/>
              </p14:nvContentPartPr>
              <p14:xfrm>
                <a:off x="5294920" y="1878896"/>
                <a:ext cx="189000" cy="413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22F3309-94B2-E062-BAFA-7050EBED76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76920" y="1860896"/>
                  <a:ext cx="2246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49CD756-06FE-0D72-0A7D-094C24CA3F2C}"/>
                    </a:ext>
                  </a:extLst>
                </p14:cNvPr>
                <p14:cNvContentPartPr/>
                <p14:nvPr/>
              </p14:nvContentPartPr>
              <p14:xfrm>
                <a:off x="5765440" y="2389016"/>
                <a:ext cx="383040" cy="3031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49CD756-06FE-0D72-0A7D-094C24CA3F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7800" y="2371376"/>
                  <a:ext cx="418680" cy="33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ADE87B6-211A-4678-5096-E8467E8DCC00}"/>
                  </a:ext>
                </a:extLst>
              </p14:cNvPr>
              <p14:cNvContentPartPr/>
              <p14:nvPr/>
            </p14:nvContentPartPr>
            <p14:xfrm>
              <a:off x="1174000" y="1583336"/>
              <a:ext cx="203400" cy="3042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ADE87B6-211A-4678-5096-E8467E8DCC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6360" y="1565696"/>
                <a:ext cx="2390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831E38D-5A66-0B9A-1D86-C09808944A7C}"/>
                  </a:ext>
                </a:extLst>
              </p14:cNvPr>
              <p14:cNvContentPartPr/>
              <p14:nvPr/>
            </p14:nvContentPartPr>
            <p14:xfrm>
              <a:off x="771520" y="1650296"/>
              <a:ext cx="258480" cy="29124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831E38D-5A66-0B9A-1D86-C09808944A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3520" y="1632296"/>
                <a:ext cx="29412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39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B7C4015-B543-216B-D153-13A2F72EA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30" y="304995"/>
            <a:ext cx="10090539" cy="5675928"/>
          </a:xfrm>
          <a:prstGeom prst="rect">
            <a:avLst/>
          </a:prstGeom>
        </p:spPr>
      </p:pic>
      <p:pic>
        <p:nvPicPr>
          <p:cNvPr id="6" name="그림 5" descr="텍스트, 인간의 얼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BA50409-FBE8-AD4E-FA68-B0E3FF953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2" y="623400"/>
            <a:ext cx="8164288" cy="4592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0099F0A-E14C-695C-B237-18057E860111}"/>
                  </a:ext>
                </a:extLst>
              </p14:cNvPr>
              <p14:cNvContentPartPr/>
              <p14:nvPr/>
            </p14:nvContentPartPr>
            <p14:xfrm>
              <a:off x="1016177" y="689304"/>
              <a:ext cx="543240" cy="2826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0099F0A-E14C-695C-B237-18057E8601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177" y="671304"/>
                <a:ext cx="578880" cy="3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58D721-B71C-9479-E50B-407F3B38E231}"/>
              </a:ext>
            </a:extLst>
          </p:cNvPr>
          <p:cNvGrpSpPr/>
          <p:nvPr/>
        </p:nvGrpSpPr>
        <p:grpSpPr>
          <a:xfrm>
            <a:off x="1511177" y="970104"/>
            <a:ext cx="6096240" cy="1600560"/>
            <a:chOff x="1511177" y="970104"/>
            <a:chExt cx="6096240" cy="160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CF04A69-9721-6CB7-D73A-24E5C73E7359}"/>
                    </a:ext>
                  </a:extLst>
                </p14:cNvPr>
                <p14:cNvContentPartPr/>
                <p14:nvPr/>
              </p14:nvContentPartPr>
              <p14:xfrm>
                <a:off x="1511177" y="970104"/>
                <a:ext cx="6017040" cy="1419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CF04A69-9721-6CB7-D73A-24E5C73E73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3177" y="952104"/>
                  <a:ext cx="6052680" cy="14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AF32EE7-D6D3-0FBB-1E4A-2D5E706B133D}"/>
                    </a:ext>
                  </a:extLst>
                </p14:cNvPr>
                <p14:cNvContentPartPr/>
                <p14:nvPr/>
              </p14:nvContentPartPr>
              <p14:xfrm>
                <a:off x="7426697" y="2257464"/>
                <a:ext cx="180720" cy="3132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AF32EE7-D6D3-0FBB-1E4A-2D5E706B13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09057" y="2239824"/>
                  <a:ext cx="216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5D8E33E-404D-1125-09D7-2A23DF295FD3}"/>
                    </a:ext>
                  </a:extLst>
                </p14:cNvPr>
                <p14:cNvContentPartPr/>
                <p14:nvPr/>
              </p14:nvContentPartPr>
              <p14:xfrm>
                <a:off x="7482857" y="2328384"/>
                <a:ext cx="121680" cy="42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5D8E33E-404D-1125-09D7-2A23DF295F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65217" y="2310384"/>
                  <a:ext cx="1573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0C4E962-1BF5-C66E-0741-35F5A03A0919}"/>
              </a:ext>
            </a:extLst>
          </p:cNvPr>
          <p:cNvGrpSpPr/>
          <p:nvPr/>
        </p:nvGrpSpPr>
        <p:grpSpPr>
          <a:xfrm>
            <a:off x="970097" y="1144704"/>
            <a:ext cx="159840" cy="355320"/>
            <a:chOff x="970097" y="1144704"/>
            <a:chExt cx="1598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B62D382-1190-D891-D807-6257E6ABF257}"/>
                    </a:ext>
                  </a:extLst>
                </p14:cNvPr>
                <p14:cNvContentPartPr/>
                <p14:nvPr/>
              </p14:nvContentPartPr>
              <p14:xfrm>
                <a:off x="988817" y="1144704"/>
                <a:ext cx="98640" cy="331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B62D382-1190-D891-D807-6257E6ABF2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1177" y="1127064"/>
                  <a:ext cx="1342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3BC890B-D258-E4C6-4848-DA36BFC6746B}"/>
                    </a:ext>
                  </a:extLst>
                </p14:cNvPr>
                <p14:cNvContentPartPr/>
                <p14:nvPr/>
              </p14:nvContentPartPr>
              <p14:xfrm>
                <a:off x="970097" y="1491744"/>
                <a:ext cx="159840" cy="82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3BC890B-D258-E4C6-4848-DA36BFC674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2457" y="1474104"/>
                  <a:ext cx="1954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61ED9D3-E2CC-1BE5-A6C1-429EF4CF9D83}"/>
                  </a:ext>
                </a:extLst>
              </p14:cNvPr>
              <p14:cNvContentPartPr/>
              <p14:nvPr/>
            </p14:nvContentPartPr>
            <p14:xfrm>
              <a:off x="2379137" y="904944"/>
              <a:ext cx="718560" cy="10620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61ED9D3-E2CC-1BE5-A6C1-429EF4CF9D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1137" y="886944"/>
                <a:ext cx="7542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4EE3C9E-3B70-7F50-317B-EC2222E8A086}"/>
                  </a:ext>
                </a:extLst>
              </p14:cNvPr>
              <p14:cNvContentPartPr/>
              <p14:nvPr/>
            </p14:nvContentPartPr>
            <p14:xfrm>
              <a:off x="2541137" y="1100424"/>
              <a:ext cx="303480" cy="24336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4EE3C9E-3B70-7F50-317B-EC2222E8A08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23497" y="1082424"/>
                <a:ext cx="33912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69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FA4A4C-3DA6-AC5A-8F97-72B5A46D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2023-05-21(Sun)</a:t>
            </a:fld>
            <a:endParaRPr lang="en-US" dirty="0"/>
          </a:p>
        </p:txBody>
      </p:sp>
      <p:pic>
        <p:nvPicPr>
          <p:cNvPr id="4" name="그림 3" descr="텍스트, 인간의 얼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C4142C2-54F9-D0B2-60D1-931A96BD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082984B-60F2-73C3-ED10-ACCF80D77BEF}"/>
                  </a:ext>
                </a:extLst>
              </p14:cNvPr>
              <p14:cNvContentPartPr/>
              <p14:nvPr/>
            </p14:nvContentPartPr>
            <p14:xfrm>
              <a:off x="1260977" y="5299464"/>
              <a:ext cx="699840" cy="137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082984B-60F2-73C3-ED10-ACCF80D77B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977" y="5281824"/>
                <a:ext cx="735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6E67D56-D4C5-D1A6-F86F-D1B363384AB8}"/>
                  </a:ext>
                </a:extLst>
              </p14:cNvPr>
              <p14:cNvContentPartPr/>
              <p14:nvPr/>
            </p14:nvContentPartPr>
            <p14:xfrm>
              <a:off x="2162777" y="5166624"/>
              <a:ext cx="421920" cy="3121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6E67D56-D4C5-D1A6-F86F-D1B363384A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4777" y="5148624"/>
                <a:ext cx="4575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5DF3317-9F35-E1B5-4DEE-134B8FB1E39F}"/>
                  </a:ext>
                </a:extLst>
              </p14:cNvPr>
              <p14:cNvContentPartPr/>
              <p14:nvPr/>
            </p14:nvContentPartPr>
            <p14:xfrm>
              <a:off x="3377417" y="1809264"/>
              <a:ext cx="717840" cy="194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5DF3317-9F35-E1B5-4DEE-134B8FB1E3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417" y="1791624"/>
                <a:ext cx="75348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22161-3354-3AEF-1572-4D4A06ECFDFB}"/>
              </a:ext>
            </a:extLst>
          </p:cNvPr>
          <p:cNvGrpSpPr/>
          <p:nvPr/>
        </p:nvGrpSpPr>
        <p:grpSpPr>
          <a:xfrm>
            <a:off x="4273097" y="1649424"/>
            <a:ext cx="185760" cy="319680"/>
            <a:chOff x="4273097" y="1649424"/>
            <a:chExt cx="18576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F2DA0A6-F8D4-BFFF-6C2A-FD91E3ACC33D}"/>
                    </a:ext>
                  </a:extLst>
                </p14:cNvPr>
                <p14:cNvContentPartPr/>
                <p14:nvPr/>
              </p14:nvContentPartPr>
              <p14:xfrm>
                <a:off x="4273097" y="1649424"/>
                <a:ext cx="94320" cy="2901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F2DA0A6-F8D4-BFFF-6C2A-FD91E3ACC3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55097" y="1631784"/>
                  <a:ext cx="129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6919BBF-A0CD-775F-508C-9ABBB8FCC21C}"/>
                    </a:ext>
                  </a:extLst>
                </p14:cNvPr>
                <p14:cNvContentPartPr/>
                <p14:nvPr/>
              </p14:nvContentPartPr>
              <p14:xfrm>
                <a:off x="4282097" y="1958664"/>
                <a:ext cx="176760" cy="104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6919BBF-A0CD-775F-508C-9ABBB8FCC2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4457" y="1941024"/>
                  <a:ext cx="21240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9ABEE94-9F5B-3C93-BB18-DBBB32C7FB73}"/>
                  </a:ext>
                </a:extLst>
              </p14:cNvPr>
              <p14:cNvContentPartPr/>
              <p14:nvPr/>
            </p14:nvContentPartPr>
            <p14:xfrm>
              <a:off x="1286897" y="4927224"/>
              <a:ext cx="318600" cy="25848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9ABEE94-9F5B-3C93-BB18-DBBB32C7FB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9257" y="4909584"/>
                <a:ext cx="3542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72A03E6-9F55-BDFE-77F8-BE6CA54DBC15}"/>
                  </a:ext>
                </a:extLst>
              </p14:cNvPr>
              <p14:cNvContentPartPr/>
              <p14:nvPr/>
            </p14:nvContentPartPr>
            <p14:xfrm>
              <a:off x="2406857" y="4786824"/>
              <a:ext cx="226080" cy="29844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72A03E6-9F55-BDFE-77F8-BE6CA54DBC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88857" y="4768824"/>
                <a:ext cx="261720" cy="3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64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1C197A-73CC-2D4F-9519-BE2E8D0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2023-05-21(Sun)</a:t>
            </a:fld>
            <a:endParaRPr lang="en-US" dirty="0"/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B1ABF3A-346F-095D-1482-ACDF871DF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8739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{6EDDCEDB-4C80-48B3-8D3F-86EC77451148}tf56160789_win32</Template>
  <TotalTime>50</TotalTime>
  <Words>59</Words>
  <Application>Microsoft Office PowerPoint</Application>
  <PresentationFormat>와이드스크린</PresentationFormat>
  <Paragraphs>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Malgun Gothic</vt:lpstr>
      <vt:lpstr>Malgun Gothic</vt:lpstr>
      <vt:lpstr>Batang</vt:lpstr>
      <vt:lpstr>Calibri</vt:lpstr>
      <vt:lpstr>Franklin Gothic Book</vt:lpstr>
      <vt:lpstr>1_RetrospectVTI</vt:lpstr>
      <vt:lpstr>Team 8</vt:lpstr>
      <vt:lpstr>  Face-api를 이용하여   얼굴인식 출석 프로그램을  만들어 보기.</vt:lpstr>
      <vt:lpstr>역할 분배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</dc:title>
  <dc:creator>김선원</dc:creator>
  <cp:lastModifiedBy>김선원</cp:lastModifiedBy>
  <cp:revision>1</cp:revision>
  <dcterms:created xsi:type="dcterms:W3CDTF">2023-05-21T08:50:08Z</dcterms:created>
  <dcterms:modified xsi:type="dcterms:W3CDTF">2023-05-21T09:40:29Z</dcterms:modified>
</cp:coreProperties>
</file>